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出處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內文層級一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「著名的引言」</a:t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一碗鮭魚餅、沙拉和鷹嘴豆泥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一碗搭配洋香菜奶油、烤榛子和刨絲帕瑪森起司的特寬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內文層級一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內文層級一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62" name="一碗搭配洋香菜奶油、烤榛子和刨絲帕瑪森起司的特寬麵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議程副標題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議程主題</a:t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sz="quarter" idx="1"/>
          </p:nvPr>
        </p:nvSpPr>
        <p:spPr>
          <a:xfrm>
            <a:off x="1201341" y="11859862"/>
            <a:ext cx="21971002" cy="63698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uricata安裝"/>
          <p:cNvSpPr txBox="1"/>
          <p:nvPr>
            <p:ph type="title"/>
          </p:nvPr>
        </p:nvSpPr>
        <p:spPr>
          <a:xfrm>
            <a:off x="1206494" y="2574991"/>
            <a:ext cx="21971008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Suricata安裝</a:t>
            </a:r>
          </a:p>
        </p:txBody>
      </p:sp>
      <p:sp>
        <p:nvSpPr>
          <p:cNvPr id="153" name="410570190 施宇倫"/>
          <p:cNvSpPr txBox="1"/>
          <p:nvPr/>
        </p:nvSpPr>
        <p:spPr>
          <a:xfrm>
            <a:off x="1201342" y="7223190"/>
            <a:ext cx="21971002" cy="1905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410570190 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$ cd /etc/suricata/ $ l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 $ ls</a:t>
            </a:r>
          </a:p>
        </p:txBody>
      </p:sp>
      <p:pic>
        <p:nvPicPr>
          <p:cNvPr id="187" name="ce etc suricat.png" descr="ce etc suricat.png"/>
          <p:cNvPicPr>
            <a:picLocks noChangeAspect="1"/>
          </p:cNvPicPr>
          <p:nvPr/>
        </p:nvPicPr>
        <p:blipFill>
          <a:blip r:embed="rId2">
            <a:extLst/>
          </a:blip>
          <a:srcRect l="7515" t="85300" r="2548" b="0"/>
          <a:stretch>
            <a:fillRect/>
          </a:stretch>
        </p:blipFill>
        <p:spPr>
          <a:xfrm>
            <a:off x="7554714" y="7897679"/>
            <a:ext cx="9274489" cy="957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$ sudo suricata-update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</a:t>
            </a:r>
          </a:p>
        </p:txBody>
      </p:sp>
      <p:pic>
        <p:nvPicPr>
          <p:cNvPr id="190" name="suricata_update.png" descr="suricata_update.png"/>
          <p:cNvPicPr>
            <a:picLocks noChangeAspect="1"/>
          </p:cNvPicPr>
          <p:nvPr/>
        </p:nvPicPr>
        <p:blipFill>
          <a:blip r:embed="rId2">
            <a:extLst/>
          </a:blip>
          <a:srcRect l="0" t="0" r="28986" b="22605"/>
          <a:stretch>
            <a:fillRect/>
          </a:stretch>
        </p:blipFill>
        <p:spPr>
          <a:xfrm>
            <a:off x="7060406" y="5128085"/>
            <a:ext cx="10263305" cy="6496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$ sudo suricata-update update-source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update-sources</a:t>
            </a:r>
          </a:p>
        </p:txBody>
      </p:sp>
      <p:pic>
        <p:nvPicPr>
          <p:cNvPr id="193" name="65 update-sources.png" descr="65 update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681" b="22631"/>
          <a:stretch>
            <a:fillRect/>
          </a:stretch>
        </p:blipFill>
        <p:spPr>
          <a:xfrm>
            <a:off x="7060999" y="5134040"/>
            <a:ext cx="10261951" cy="648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$ sudo suricata-update list-source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list-sources</a:t>
            </a:r>
          </a:p>
        </p:txBody>
      </p:sp>
      <p:pic>
        <p:nvPicPr>
          <p:cNvPr id="196" name="66 list-sources.png" descr="66 list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791" b="23654"/>
          <a:stretch>
            <a:fillRect/>
          </a:stretch>
        </p:blipFill>
        <p:spPr>
          <a:xfrm>
            <a:off x="7032822" y="5171942"/>
            <a:ext cx="10318525" cy="640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$ sudo suricata-update enable-source oisf/trafficid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$ sudo suricata-update enable-source oisf/trafficid</a:t>
            </a:r>
          </a:p>
        </p:txBody>
      </p:sp>
      <p:pic>
        <p:nvPicPr>
          <p:cNvPr id="199" name="67oisf-trafficid.png" descr="67oisf-trafficid.png"/>
          <p:cNvPicPr>
            <a:picLocks noChangeAspect="1"/>
          </p:cNvPicPr>
          <p:nvPr/>
        </p:nvPicPr>
        <p:blipFill>
          <a:blip r:embed="rId2">
            <a:extLst/>
          </a:blip>
          <a:srcRect l="0" t="0" r="29128" b="22768"/>
          <a:stretch>
            <a:fillRect/>
          </a:stretch>
        </p:blipFill>
        <p:spPr>
          <a:xfrm>
            <a:off x="7075088" y="5134833"/>
            <a:ext cx="10233676" cy="6483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$ sudo systemctl restart suricata.service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systemctl restart suricata.service</a:t>
            </a:r>
          </a:p>
        </p:txBody>
      </p:sp>
      <p:pic>
        <p:nvPicPr>
          <p:cNvPr id="202" name="68.png" descr="68.png"/>
          <p:cNvPicPr>
            <a:picLocks noChangeAspect="1"/>
          </p:cNvPicPr>
          <p:nvPr/>
        </p:nvPicPr>
        <p:blipFill>
          <a:blip r:embed="rId2">
            <a:extLst/>
          </a:blip>
          <a:srcRect l="0" t="0" r="25319" b="35574"/>
          <a:stretch>
            <a:fillRect/>
          </a:stretch>
        </p:blipFill>
        <p:spPr>
          <a:xfrm>
            <a:off x="7046713" y="5083240"/>
            <a:ext cx="10290628" cy="65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$ ip addr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ip addr</a:t>
            </a:r>
          </a:p>
        </p:txBody>
      </p:sp>
      <p:pic>
        <p:nvPicPr>
          <p:cNvPr id="205" name="70.png" descr="70.png"/>
          <p:cNvPicPr>
            <a:picLocks noChangeAspect="1"/>
          </p:cNvPicPr>
          <p:nvPr/>
        </p:nvPicPr>
        <p:blipFill>
          <a:blip r:embed="rId2">
            <a:extLst/>
          </a:blip>
          <a:srcRect l="0" t="0" r="32464" b="33422"/>
          <a:stretch>
            <a:fillRect/>
          </a:stretch>
        </p:blipFill>
        <p:spPr>
          <a:xfrm>
            <a:off x="7062984" y="5142374"/>
            <a:ext cx="10258149" cy="6468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$ sudo nano suricata.yaml 換id、ip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suricata.yaml 換id、ip</a:t>
            </a:r>
          </a:p>
        </p:txBody>
      </p:sp>
      <p:sp>
        <p:nvSpPr>
          <p:cNvPr id="208" name="幻燈片子標題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幻燈片項目符號文字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71換ip.png" descr="71換ip.png"/>
          <p:cNvPicPr>
            <a:picLocks noChangeAspect="1"/>
          </p:cNvPicPr>
          <p:nvPr/>
        </p:nvPicPr>
        <p:blipFill>
          <a:blip r:embed="rId2">
            <a:extLst/>
          </a:blip>
          <a:srcRect l="0" t="0" r="36979" b="36293"/>
          <a:stretch>
            <a:fillRect/>
          </a:stretch>
        </p:blipFill>
        <p:spPr>
          <a:xfrm>
            <a:off x="1688034" y="5140191"/>
            <a:ext cx="10228533" cy="64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70換id.png" descr="70換id.png"/>
          <p:cNvPicPr>
            <a:picLocks noChangeAspect="1"/>
          </p:cNvPicPr>
          <p:nvPr/>
        </p:nvPicPr>
        <p:blipFill>
          <a:blip r:embed="rId3">
            <a:extLst/>
          </a:blip>
          <a:srcRect l="4828" t="8766" r="37763" b="36332"/>
          <a:stretch>
            <a:fillRect/>
          </a:stretch>
        </p:blipFill>
        <p:spPr>
          <a:xfrm>
            <a:off x="12042182" y="5140190"/>
            <a:ext cx="10845791" cy="6472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$ sudo nano rule-學 號.rule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rule-學 號.rules</a:t>
            </a:r>
          </a:p>
        </p:txBody>
      </p:sp>
      <p:pic>
        <p:nvPicPr>
          <p:cNvPr id="214" name="83 create rules.png" descr="83 create rules.png"/>
          <p:cNvPicPr>
            <a:picLocks noChangeAspect="1"/>
          </p:cNvPicPr>
          <p:nvPr/>
        </p:nvPicPr>
        <p:blipFill>
          <a:blip r:embed="rId2">
            <a:extLst/>
          </a:blip>
          <a:srcRect l="5606" t="726" r="25918" b="35576"/>
          <a:stretch>
            <a:fillRect/>
          </a:stretch>
        </p:blipFill>
        <p:spPr>
          <a:xfrm>
            <a:off x="6252368" y="4320249"/>
            <a:ext cx="11879119" cy="8112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lert http any any -&gt; any 80 (content: &quot;test&quot;; sid: 12345678; rev:1;)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1658068">
              <a:defRPr spc="-200" sz="5700"/>
            </a:lvl1pPr>
          </a:lstStyle>
          <a:p>
            <a:pPr/>
            <a:r>
              <a:t>alert http any any -&gt; any 80 (content: "test"; sid: 12345678; rev:1;)</a:t>
            </a:r>
          </a:p>
        </p:txBody>
      </p:sp>
      <p:pic>
        <p:nvPicPr>
          <p:cNvPr id="217" name="85 new rule.png" descr="85 new rule.png"/>
          <p:cNvPicPr>
            <a:picLocks noChangeAspect="1"/>
          </p:cNvPicPr>
          <p:nvPr/>
        </p:nvPicPr>
        <p:blipFill>
          <a:blip r:embed="rId2">
            <a:extLst/>
          </a:blip>
          <a:srcRect l="0" t="0" r="25801" b="35774"/>
          <a:stretch>
            <a:fillRect/>
          </a:stretch>
        </p:blipFill>
        <p:spPr>
          <a:xfrm>
            <a:off x="7093941" y="5121934"/>
            <a:ext cx="10195966" cy="6508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do apt install software- properties-common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340804">
              <a:defRPr spc="-200" sz="8100"/>
            </a:lvl1pPr>
          </a:lstStyle>
          <a:p>
            <a:pPr/>
            <a:r>
              <a:t>sudo apt install software- properties-common </a:t>
            </a:r>
          </a:p>
        </p:txBody>
      </p:sp>
      <p:pic>
        <p:nvPicPr>
          <p:cNvPr id="156" name="螢幕擷取畫面 2023-09-20 112023.png" descr="螢幕擷取畫面 2023-09-20 112023.png"/>
          <p:cNvPicPr>
            <a:picLocks noChangeAspect="1"/>
          </p:cNvPicPr>
          <p:nvPr/>
        </p:nvPicPr>
        <p:blipFill>
          <a:blip r:embed="rId2">
            <a:extLst/>
          </a:blip>
          <a:srcRect l="40316" t="8408" r="3920" b="26431"/>
          <a:stretch>
            <a:fillRect/>
          </a:stretch>
        </p:blipFill>
        <p:spPr>
          <a:xfrm>
            <a:off x="5778299" y="4162888"/>
            <a:ext cx="12827530" cy="8427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新增自訂規則檔到設 定檔…"/>
          <p:cNvSpPr txBox="1"/>
          <p:nvPr>
            <p:ph type="title"/>
          </p:nvPr>
        </p:nvSpPr>
        <p:spPr>
          <a:xfrm>
            <a:off x="1206499" y="507011"/>
            <a:ext cx="21971002" cy="2573859"/>
          </a:xfrm>
          <a:prstGeom prst="rect">
            <a:avLst/>
          </a:prstGeom>
        </p:spPr>
        <p:txBody>
          <a:bodyPr/>
          <a:lstStyle/>
          <a:p>
            <a:pPr defTabSz="1146019">
              <a:defRPr spc="-100" sz="3900"/>
            </a:pPr>
            <a:r>
              <a:t>新增自訂規則檔到設定檔</a:t>
            </a:r>
            <a:endParaRPr spc="-79"/>
          </a:p>
          <a:p>
            <a:pPr defTabSz="1146019">
              <a:defRPr spc="-100" sz="3900"/>
            </a:pPr>
            <a:r>
              <a:t># 找到 rule-files:</a:t>
            </a:r>
            <a:endParaRPr spc="-79"/>
          </a:p>
          <a:p>
            <a:pPr defTabSz="1146019">
              <a:defRPr spc="-100" sz="3900"/>
            </a:pPr>
            <a:r>
              <a:t># 並在下方 - suricata.rules 加入自 訂的規則檔路徑</a:t>
            </a:r>
            <a:endParaRPr spc="-79"/>
          </a:p>
          <a:p>
            <a:pPr defTabSz="1146019">
              <a:defRPr spc="-100" sz="3900"/>
            </a:pPr>
            <a:r>
              <a:t>#ex. - /etc/suricata/rules/r ule-學號.rules</a:t>
            </a:r>
          </a:p>
        </p:txBody>
      </p:sp>
      <p:pic>
        <p:nvPicPr>
          <p:cNvPr id="220" name="螢幕擷取畫面 2023-09-26 014654.png" descr="螢幕擷取畫面 2023-09-26 0146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6515" y="3495128"/>
            <a:ext cx="11190970" cy="672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$ sudo suricatasc -c reload-rule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suricatasc -c reload-rules</a:t>
            </a:r>
          </a:p>
        </p:txBody>
      </p:sp>
      <p:pic>
        <p:nvPicPr>
          <p:cNvPr id="223" name="88reload rules.png" descr="88reload ru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6716" b="36441"/>
          <a:stretch>
            <a:fillRect/>
          </a:stretch>
        </p:blipFill>
        <p:spPr>
          <a:xfrm>
            <a:off x="7068343" y="3629223"/>
            <a:ext cx="10247198" cy="645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$ tail -f /var/log/suricata/eve.json | jq &quot;.&quot;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tail -f /var/log/suricata/eve.json | jq "."</a:t>
            </a:r>
          </a:p>
        </p:txBody>
      </p:sp>
      <p:pic>
        <p:nvPicPr>
          <p:cNvPr id="226" name="json jq.png" descr="json jq.png"/>
          <p:cNvPicPr>
            <a:picLocks noChangeAspect="1"/>
          </p:cNvPicPr>
          <p:nvPr/>
        </p:nvPicPr>
        <p:blipFill>
          <a:blip r:embed="rId2">
            <a:extLst/>
          </a:blip>
          <a:srcRect l="0" t="0" r="36950" b="35498"/>
          <a:stretch>
            <a:fillRect/>
          </a:stretch>
        </p:blipFill>
        <p:spPr>
          <a:xfrm>
            <a:off x="7055445" y="5091574"/>
            <a:ext cx="10273206" cy="6569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$sudo apt install curl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$sudo apt install curl</a:t>
            </a:r>
          </a:p>
        </p:txBody>
      </p:sp>
      <p:pic>
        <p:nvPicPr>
          <p:cNvPr id="229" name="install crul.png" descr="install crul.png"/>
          <p:cNvPicPr>
            <a:picLocks noChangeAspect="1"/>
          </p:cNvPicPr>
          <p:nvPr/>
        </p:nvPicPr>
        <p:blipFill>
          <a:blip r:embed="rId2">
            <a:extLst/>
          </a:blip>
          <a:srcRect l="0" t="0" r="36458" b="36214"/>
          <a:stretch>
            <a:fillRect/>
          </a:stretch>
        </p:blipFill>
        <p:spPr>
          <a:xfrm>
            <a:off x="7055641" y="5115983"/>
            <a:ext cx="10272766" cy="652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l http://www.google.com.tw:80/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curl http://www.google.com.tw:80/</a:t>
            </a:r>
          </a:p>
        </p:txBody>
      </p:sp>
      <p:pic>
        <p:nvPicPr>
          <p:cNvPr id="232" name="https.png" descr="https.png"/>
          <p:cNvPicPr>
            <a:picLocks noChangeAspect="1"/>
          </p:cNvPicPr>
          <p:nvPr/>
        </p:nvPicPr>
        <p:blipFill>
          <a:blip r:embed="rId2">
            <a:extLst/>
          </a:blip>
          <a:srcRect l="0" t="0" r="36551" b="35677"/>
          <a:stretch>
            <a:fillRect/>
          </a:stretch>
        </p:blipFill>
        <p:spPr>
          <a:xfrm>
            <a:off x="7043142" y="5100701"/>
            <a:ext cx="10297862" cy="65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udo cat /var/log/suricata/eve.json | grep “google”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sudo cat /var/log/suricata/eve.json | grep “google”</a:t>
            </a:r>
          </a:p>
        </p:txBody>
      </p:sp>
      <p:sp>
        <p:nvSpPr>
          <p:cNvPr id="235" name="Cat跟/var中間有空格、 json跟|有空格、|跟grep有空格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Cat跟/var中間有空格、 json跟|有空格、|跟grep有空格</a:t>
            </a:r>
          </a:p>
        </p:txBody>
      </p:sp>
      <p:pic>
        <p:nvPicPr>
          <p:cNvPr id="236" name="sudo cat.png" descr="sudo cat.png"/>
          <p:cNvPicPr>
            <a:picLocks noChangeAspect="1"/>
          </p:cNvPicPr>
          <p:nvPr/>
        </p:nvPicPr>
        <p:blipFill>
          <a:blip r:embed="rId2">
            <a:extLst/>
          </a:blip>
          <a:srcRect l="0" t="0" r="36387" b="35720"/>
          <a:stretch>
            <a:fillRect/>
          </a:stretch>
        </p:blipFill>
        <p:spPr>
          <a:xfrm>
            <a:off x="7033813" y="5131459"/>
            <a:ext cx="10316378" cy="648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燈片標題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 defTabSz="2145737">
              <a:defRPr spc="-149" sz="7400"/>
            </a:pPr>
          </a:p>
        </p:txBody>
      </p:sp>
      <p:sp>
        <p:nvSpPr>
          <p:cNvPr id="239" name="幻燈片子標題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內文層級一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udo add-apt-repository ppa:oisf/suricata-stable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94505">
              <a:defRPr spc="-200" sz="7600"/>
            </a:lvl1pPr>
          </a:lstStyle>
          <a:p>
            <a:pPr/>
            <a:r>
              <a:t>sudo add-apt-repository ppa:oisf/suricata-stable </a:t>
            </a:r>
          </a:p>
        </p:txBody>
      </p:sp>
      <p:pic>
        <p:nvPicPr>
          <p:cNvPr id="159" name="螢幕擷取畫面 2023-09-20 112330.png" descr="螢幕擷取畫面 2023-09-20 112330.png"/>
          <p:cNvPicPr>
            <a:picLocks noChangeAspect="1"/>
          </p:cNvPicPr>
          <p:nvPr/>
        </p:nvPicPr>
        <p:blipFill>
          <a:blip r:embed="rId2">
            <a:extLst/>
          </a:blip>
          <a:srcRect l="18831" t="8973" r="19671" b="7015"/>
          <a:stretch>
            <a:fillRect/>
          </a:stretch>
        </p:blipFill>
        <p:spPr>
          <a:xfrm>
            <a:off x="1111270" y="4279568"/>
            <a:ext cx="10668344" cy="8194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螢幕擷取畫面 2023-09-20 112429.png" descr="螢幕擷取畫面 2023-09-20 112429.png"/>
          <p:cNvPicPr>
            <a:picLocks noChangeAspect="1"/>
          </p:cNvPicPr>
          <p:nvPr/>
        </p:nvPicPr>
        <p:blipFill>
          <a:blip r:embed="rId3">
            <a:extLst/>
          </a:blip>
          <a:srcRect l="31123" t="8993" r="14032" b="25009"/>
          <a:stretch>
            <a:fillRect/>
          </a:stretch>
        </p:blipFill>
        <p:spPr>
          <a:xfrm>
            <a:off x="12266802" y="4197813"/>
            <a:ext cx="11919802" cy="8064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# 安裝 Suricata $ sudo apt install suricata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Suricata $ sudo apt install suricata</a:t>
            </a:r>
          </a:p>
        </p:txBody>
      </p:sp>
      <p:pic>
        <p:nvPicPr>
          <p:cNvPr id="163" name="螢幕擷取畫面 2023-09-20 112812.png" descr="螢幕擷取畫面 2023-09-20 112812.png"/>
          <p:cNvPicPr>
            <a:picLocks noChangeAspect="1"/>
          </p:cNvPicPr>
          <p:nvPr/>
        </p:nvPicPr>
        <p:blipFill>
          <a:blip r:embed="rId2">
            <a:extLst/>
          </a:blip>
          <a:srcRect l="36882" t="9208" r="8563" b="27071"/>
          <a:stretch>
            <a:fillRect/>
          </a:stretch>
        </p:blipFill>
        <p:spPr>
          <a:xfrm>
            <a:off x="1840640" y="4843148"/>
            <a:ext cx="9464207" cy="6215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螢幕擷取畫面 2023-09-20 112835.png" descr="螢幕擷取畫面 2023-09-20 112835.png"/>
          <p:cNvPicPr>
            <a:picLocks noChangeAspect="1"/>
          </p:cNvPicPr>
          <p:nvPr/>
        </p:nvPicPr>
        <p:blipFill>
          <a:blip r:embed="rId3">
            <a:extLst/>
          </a:blip>
          <a:srcRect l="36690" t="9115" r="8480" b="27259"/>
          <a:stretch>
            <a:fillRect/>
          </a:stretch>
        </p:blipFill>
        <p:spPr>
          <a:xfrm>
            <a:off x="12710676" y="4847712"/>
            <a:ext cx="9511667" cy="6205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# 安裝 json 解析工具 $ sudo apt install jq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json 解析工具 $ sudo apt install jq</a:t>
            </a:r>
          </a:p>
        </p:txBody>
      </p:sp>
      <p:pic>
        <p:nvPicPr>
          <p:cNvPr id="167" name="螢幕擷取畫面 2023-09-20 112911.png" descr="螢幕擷取畫面 2023-09-20 112911.png"/>
          <p:cNvPicPr>
            <a:picLocks noChangeAspect="1"/>
          </p:cNvPicPr>
          <p:nvPr/>
        </p:nvPicPr>
        <p:blipFill>
          <a:blip r:embed="rId2">
            <a:extLst/>
          </a:blip>
          <a:srcRect l="36712" t="9022" r="9130" b="26951"/>
          <a:stretch>
            <a:fillRect/>
          </a:stretch>
        </p:blipFill>
        <p:spPr>
          <a:xfrm>
            <a:off x="2424830" y="5254095"/>
            <a:ext cx="9395324" cy="624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螢幕擷取畫面 2023-09-20 112924.png" descr="螢幕擷取畫面 2023-09-20 112924.png"/>
          <p:cNvPicPr>
            <a:picLocks noChangeAspect="1"/>
          </p:cNvPicPr>
          <p:nvPr/>
        </p:nvPicPr>
        <p:blipFill>
          <a:blip r:embed="rId3">
            <a:extLst/>
          </a:blip>
          <a:srcRect l="36338" t="10454" r="8972" b="26988"/>
          <a:stretch>
            <a:fillRect/>
          </a:stretch>
        </p:blipFill>
        <p:spPr>
          <a:xfrm>
            <a:off x="12748580" y="5325731"/>
            <a:ext cx="9487274" cy="6101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檢查 Suricata 安裝結果 $ sudo suricata –build-info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096971">
              <a:defRPr spc="-200" sz="7300"/>
            </a:lvl1pPr>
          </a:lstStyle>
          <a:p>
            <a:pPr/>
            <a:r>
              <a:t># 檢查 Suricata 安裝結果 $ sudo suricata –build-info</a:t>
            </a:r>
          </a:p>
        </p:txBody>
      </p:sp>
      <p:pic>
        <p:nvPicPr>
          <p:cNvPr id="171" name="螢幕擷取畫面 2023-09-20 113111.png" descr="螢幕擷取畫面 2023-09-20 113111.png"/>
          <p:cNvPicPr>
            <a:picLocks noChangeAspect="1"/>
          </p:cNvPicPr>
          <p:nvPr/>
        </p:nvPicPr>
        <p:blipFill>
          <a:blip r:embed="rId2">
            <a:extLst/>
          </a:blip>
          <a:srcRect l="36206" t="8572" r="8846" b="27269"/>
          <a:stretch>
            <a:fillRect/>
          </a:stretch>
        </p:blipFill>
        <p:spPr>
          <a:xfrm>
            <a:off x="2532251" y="4990309"/>
            <a:ext cx="9532101" cy="625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螢幕擷取畫面 2023-09-20 113128.png" descr="螢幕擷取畫面 2023-09-20 113128.png"/>
          <p:cNvPicPr>
            <a:picLocks noChangeAspect="1"/>
          </p:cNvPicPr>
          <p:nvPr/>
        </p:nvPicPr>
        <p:blipFill>
          <a:blip r:embed="rId3">
            <a:extLst/>
          </a:blip>
          <a:srcRect l="36657" t="8885" r="8460" b="26530"/>
          <a:stretch>
            <a:fillRect/>
          </a:stretch>
        </p:blipFill>
        <p:spPr>
          <a:xfrm>
            <a:off x="13513545" y="4969473"/>
            <a:ext cx="9520730" cy="629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# 檢視 Suricata 服務狀態 $ sudo systemctl status suricata.service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1658068">
              <a:defRPr spc="-200" sz="5700"/>
            </a:lvl1pPr>
          </a:lstStyle>
          <a:p>
            <a:pPr/>
            <a:r>
              <a:t># 檢視 Suricata 服務狀態 $ sudo systemctl status suricata.service</a:t>
            </a:r>
          </a:p>
        </p:txBody>
      </p:sp>
      <p:sp>
        <p:nvSpPr>
          <p:cNvPr id="175" name="按ctrl+c退出"/>
          <p:cNvSpPr txBox="1"/>
          <p:nvPr>
            <p:ph type="body" sz="quarter" idx="1"/>
          </p:nvPr>
        </p:nvSpPr>
        <p:spPr>
          <a:xfrm>
            <a:off x="1206500" y="2372960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按ctrl+c退出</a:t>
            </a:r>
          </a:p>
        </p:txBody>
      </p:sp>
      <p:pic>
        <p:nvPicPr>
          <p:cNvPr id="176" name="ctrl+c退出end.png" descr="ctrl+c退出end.png"/>
          <p:cNvPicPr>
            <a:picLocks noChangeAspect="1"/>
          </p:cNvPicPr>
          <p:nvPr/>
        </p:nvPicPr>
        <p:blipFill>
          <a:blip r:embed="rId2">
            <a:extLst/>
          </a:blip>
          <a:srcRect l="37040" t="10166" r="8652" b="26716"/>
          <a:stretch>
            <a:fillRect/>
          </a:stretch>
        </p:blipFill>
        <p:spPr>
          <a:xfrm>
            <a:off x="6684366" y="4777647"/>
            <a:ext cx="11015295" cy="7197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$ cd /var/log/suricata/ $ l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/var/log/suricata/ $ ls</a:t>
            </a:r>
          </a:p>
        </p:txBody>
      </p:sp>
      <p:pic>
        <p:nvPicPr>
          <p:cNvPr id="179" name="螢幕擷取畫面 2023-09-20 125838.png" descr="螢幕擷取畫面 2023-09-20 125838.png"/>
          <p:cNvPicPr>
            <a:picLocks noChangeAspect="1"/>
          </p:cNvPicPr>
          <p:nvPr/>
        </p:nvPicPr>
        <p:blipFill>
          <a:blip r:embed="rId2">
            <a:extLst/>
          </a:blip>
          <a:srcRect l="1620" t="8530" r="40044" b="22705"/>
          <a:stretch>
            <a:fillRect/>
          </a:stretch>
        </p:blipFill>
        <p:spPr>
          <a:xfrm>
            <a:off x="1436816" y="5023113"/>
            <a:ext cx="10119749" cy="670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螢幕擷取畫面 2023-09-20 131635.png" descr="螢幕擷取畫面 2023-09-20 1316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553" y="6746336"/>
            <a:ext cx="8559803" cy="990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$ cd /etc/suricata/rules $ l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/etc/suricata/rules $ ls</a:t>
            </a:r>
          </a:p>
        </p:txBody>
      </p:sp>
      <p:pic>
        <p:nvPicPr>
          <p:cNvPr id="183" name="roles.png" descr="ro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7216" b="35916"/>
          <a:stretch>
            <a:fillRect/>
          </a:stretch>
        </p:blipFill>
        <p:spPr>
          <a:xfrm>
            <a:off x="7081042" y="5133247"/>
            <a:ext cx="10222102" cy="648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ules的路徑可以在sudo suricata-update 中查看"/>
          <p:cNvSpPr txBox="1"/>
          <p:nvPr>
            <p:ph type="body" sz="quarter" idx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/>
          <a:lstStyle/>
          <a:p>
            <a:pPr/>
            <a:r>
              <a:t>Rules的路徑可以在sudo suricata-update 中查看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